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44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8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7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1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53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40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6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59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6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4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FB53-85FB-47CB-AE58-C2CEEA5A7376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04065-996D-4F07-9E2F-81B6349A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67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3071" y="510988"/>
            <a:ext cx="114434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UTILIZAR OS MASCOTES DA </a:t>
            </a: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CHAPADAFEST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– CLIQUE COM O BOTÃO DIREITO DO MOUSE SOBRE A IMAGEM;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– CLIQUE EM “SALVAR COMO IMAGEM”;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– ESCOLHA A PASTA ONDE DESEJA SALVÁ-LA E CLIQUE EM SALVAR.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– COPIE E COLE A IMAGEM NO SEU TRABALHO.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4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82" y="225821"/>
            <a:ext cx="5477436" cy="64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6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71" y="280765"/>
            <a:ext cx="3998258" cy="629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5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58" y="349644"/>
            <a:ext cx="3433484" cy="615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1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153" y="210244"/>
            <a:ext cx="3379694" cy="64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12" y="143798"/>
            <a:ext cx="5289176" cy="657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2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434" y="342070"/>
            <a:ext cx="5047132" cy="617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0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47" y="276576"/>
            <a:ext cx="2868706" cy="63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81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Vagner Ebert</dc:creator>
  <cp:lastModifiedBy>Vagner Ebert</cp:lastModifiedBy>
  <cp:revision>1</cp:revision>
  <dcterms:created xsi:type="dcterms:W3CDTF">2016-12-26T12:49:06Z</dcterms:created>
  <dcterms:modified xsi:type="dcterms:W3CDTF">2016-12-26T12:50:15Z</dcterms:modified>
</cp:coreProperties>
</file>